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22-01-18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v4.5/5.0 release </a:t>
            </a:r>
            <a:br/>
            <a:r>
              <a:t>What can be included, Szvetlin,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  <a:r>
              <a:t>Documentation - shape up, Emanuel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Next telco Feb. 1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